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402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10/20/2011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10/20/2011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10/20/2011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10/20/2011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381000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A l’écrite!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228600" y="1600199"/>
            <a:ext cx="8763000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Tell me about a </a:t>
            </a:r>
            <a:r>
              <a:rPr lang="fr-FR" sz="3200" dirty="0" err="1" smtClean="0">
                <a:latin typeface="Kristen ITC" pitchFamily="66" charset="0"/>
              </a:rPr>
              <a:t>typical</a:t>
            </a:r>
            <a:r>
              <a:rPr lang="fr-FR" sz="3200" dirty="0" smtClean="0">
                <a:latin typeface="Kristen ITC" pitchFamily="66" charset="0"/>
              </a:rPr>
              <a:t> </a:t>
            </a:r>
            <a:r>
              <a:rPr lang="fr-FR" sz="3200" dirty="0" err="1" smtClean="0">
                <a:latin typeface="Kristen ITC" pitchFamily="66" charset="0"/>
              </a:rPr>
              <a:t>day</a:t>
            </a:r>
            <a:r>
              <a:rPr lang="fr-FR" sz="3200" dirty="0" smtClean="0">
                <a:latin typeface="Kristen ITC" pitchFamily="66" charset="0"/>
              </a:rPr>
              <a:t> in </a:t>
            </a:r>
            <a:r>
              <a:rPr lang="fr-FR" sz="3200" dirty="0" err="1" smtClean="0">
                <a:latin typeface="Kristen ITC" pitchFamily="66" charset="0"/>
              </a:rPr>
              <a:t>your</a:t>
            </a:r>
            <a:r>
              <a:rPr lang="fr-FR" sz="3200" dirty="0" smtClean="0">
                <a:latin typeface="Kristen ITC" pitchFamily="66" charset="0"/>
              </a:rPr>
              <a:t> life.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84406" y="3200400"/>
            <a:ext cx="8807194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A </a:t>
            </a:r>
            <a:r>
              <a:rPr lang="fr-FR" sz="2800" dirty="0" err="1" smtClean="0">
                <a:latin typeface="Kristen ITC" pitchFamily="66" charset="0"/>
              </a:rPr>
              <a:t>typical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day’s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activities</a:t>
            </a:r>
            <a:r>
              <a:rPr lang="fr-FR" sz="2800" dirty="0" smtClean="0">
                <a:latin typeface="Kristen ITC" pitchFamily="66" charset="0"/>
              </a:rPr>
              <a:t>, </a:t>
            </a:r>
            <a:r>
              <a:rPr lang="fr-FR" sz="2800" dirty="0" err="1" smtClean="0">
                <a:latin typeface="Kristen ITC" pitchFamily="66" charset="0"/>
              </a:rPr>
              <a:t>from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start</a:t>
            </a:r>
            <a:r>
              <a:rPr lang="fr-FR" sz="2800" dirty="0" smtClean="0">
                <a:latin typeface="Kristen ITC" pitchFamily="66" charset="0"/>
              </a:rPr>
              <a:t> to finish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2410" y="4038600"/>
            <a:ext cx="881919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Must use </a:t>
            </a:r>
            <a:r>
              <a:rPr lang="fr-FR" sz="2800" dirty="0" err="1" smtClean="0">
                <a:latin typeface="Kristen ITC" pitchFamily="66" charset="0"/>
              </a:rPr>
              <a:t>both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reflexive</a:t>
            </a:r>
            <a:r>
              <a:rPr lang="fr-FR" sz="2800" dirty="0" smtClean="0">
                <a:latin typeface="Kristen ITC" pitchFamily="66" charset="0"/>
              </a:rPr>
              <a:t> and non-</a:t>
            </a:r>
            <a:r>
              <a:rPr lang="fr-FR" sz="2800" dirty="0" err="1" smtClean="0">
                <a:latin typeface="Kristen ITC" pitchFamily="66" charset="0"/>
              </a:rPr>
              <a:t>reflexive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verbs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2" name="TextBox 6"/>
          <p:cNvSpPr txBox="1"/>
          <p:nvPr/>
        </p:nvSpPr>
        <p:spPr>
          <a:xfrm>
            <a:off x="3320603" y="2438400"/>
            <a:ext cx="3124200" cy="523220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solidFill>
                  <a:schemeClr val="bg1"/>
                </a:solidFill>
                <a:latin typeface="Kristen ITC" pitchFamily="66" charset="0"/>
              </a:rPr>
              <a:t>Please</a:t>
            </a:r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2800" dirty="0" err="1" smtClean="0">
                <a:solidFill>
                  <a:schemeClr val="bg1"/>
                </a:solidFill>
                <a:latin typeface="Kristen ITC" pitchFamily="66" charset="0"/>
              </a:rPr>
              <a:t>include</a:t>
            </a:r>
            <a:endParaRPr lang="fr-FR" sz="2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72410" y="4876800"/>
            <a:ext cx="6272393" cy="1569660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400" dirty="0" err="1" smtClean="0">
                <a:latin typeface="Kristen ITC" pitchFamily="66" charset="0"/>
              </a:rPr>
              <a:t>Connector</a:t>
            </a:r>
            <a:r>
              <a:rPr lang="fr-FR" sz="2400" dirty="0" smtClean="0">
                <a:latin typeface="Kristen ITC" pitchFamily="66" charset="0"/>
              </a:rPr>
              <a:t> </a:t>
            </a:r>
            <a:r>
              <a:rPr lang="fr-FR" sz="2400" dirty="0" err="1" smtClean="0">
                <a:latin typeface="Kristen ITC" pitchFamily="66" charset="0"/>
              </a:rPr>
              <a:t>words</a:t>
            </a:r>
            <a:r>
              <a:rPr lang="fr-FR" sz="2400" dirty="0" smtClean="0">
                <a:latin typeface="Kristen ITC" pitchFamily="66" charset="0"/>
              </a:rPr>
              <a:t>:</a:t>
            </a:r>
          </a:p>
          <a:p>
            <a:pPr algn="ctr"/>
            <a:r>
              <a:rPr lang="fr-FR" sz="2400" dirty="0">
                <a:latin typeface="Kristen ITC" pitchFamily="66" charset="0"/>
              </a:rPr>
              <a:t>et – and		parce que – </a:t>
            </a:r>
            <a:r>
              <a:rPr lang="fr-FR" sz="2400" dirty="0" err="1">
                <a:latin typeface="Kristen ITC" pitchFamily="66" charset="0"/>
              </a:rPr>
              <a:t>because</a:t>
            </a:r>
            <a:endParaRPr lang="fr-FR" sz="2400" dirty="0">
              <a:latin typeface="Kristen ITC" pitchFamily="66" charset="0"/>
            </a:endParaRPr>
          </a:p>
          <a:p>
            <a:pPr algn="ctr"/>
            <a:r>
              <a:rPr lang="fr-FR" sz="2400" dirty="0">
                <a:latin typeface="Kristen ITC" pitchFamily="66" charset="0"/>
              </a:rPr>
              <a:t>mais – but		en plus – in addition</a:t>
            </a:r>
          </a:p>
          <a:p>
            <a:pPr algn="ctr"/>
            <a:r>
              <a:rPr lang="fr-FR" sz="2400" dirty="0" smtClean="0">
                <a:latin typeface="Kristen ITC" pitchFamily="66" charset="0"/>
              </a:rPr>
              <a:t>Etc….</a:t>
            </a:r>
            <a:r>
              <a:rPr lang="fr-FR" sz="2400" dirty="0" err="1" smtClean="0">
                <a:latin typeface="Kristen ITC" pitchFamily="66" charset="0"/>
              </a:rPr>
              <a:t>see</a:t>
            </a:r>
            <a:r>
              <a:rPr lang="fr-FR" sz="2400" dirty="0" smtClean="0">
                <a:latin typeface="Kristen ITC" pitchFamily="66" charset="0"/>
              </a:rPr>
              <a:t> </a:t>
            </a:r>
            <a:r>
              <a:rPr lang="fr-FR" sz="2400" dirty="0" err="1" smtClean="0">
                <a:latin typeface="Kristen ITC" pitchFamily="66" charset="0"/>
              </a:rPr>
              <a:t>handout</a:t>
            </a:r>
            <a:r>
              <a:rPr lang="fr-FR" sz="2400" dirty="0" smtClean="0">
                <a:latin typeface="Kristen ITC" pitchFamily="66" charset="0"/>
              </a:rPr>
              <a:t> for more!</a:t>
            </a:r>
            <a:endParaRPr lang="fr-FR" sz="2400" dirty="0">
              <a:latin typeface="Kristen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705600" y="4724400"/>
            <a:ext cx="2286000" cy="1938992"/>
          </a:xfrm>
          <a:prstGeom prst="rect">
            <a:avLst/>
          </a:prstGeom>
          <a:solidFill>
            <a:srgbClr val="FFFF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400" dirty="0" err="1" smtClean="0">
                <a:latin typeface="Kristen ITC" pitchFamily="66" charset="0"/>
              </a:rPr>
              <a:t>At</a:t>
            </a:r>
            <a:r>
              <a:rPr lang="fr-FR" sz="2400" dirty="0" smtClean="0">
                <a:latin typeface="Kristen ITC" pitchFamily="66" charset="0"/>
              </a:rPr>
              <a:t> least one use of a </a:t>
            </a:r>
            <a:r>
              <a:rPr lang="fr-FR" sz="2400" dirty="0" err="1" smtClean="0">
                <a:latin typeface="Kristen ITC" pitchFamily="66" charset="0"/>
              </a:rPr>
              <a:t>pronoun</a:t>
            </a:r>
            <a:r>
              <a:rPr lang="fr-FR" sz="2400" dirty="0" smtClean="0">
                <a:latin typeface="Kristen ITC" pitchFamily="66" charset="0"/>
              </a:rPr>
              <a:t> </a:t>
            </a:r>
            <a:r>
              <a:rPr lang="fr-FR" sz="2400" dirty="0" err="1" smtClean="0">
                <a:latin typeface="Kristen ITC" pitchFamily="66" charset="0"/>
              </a:rPr>
              <a:t>other</a:t>
            </a:r>
            <a:r>
              <a:rPr lang="fr-FR" sz="2400" dirty="0" smtClean="0">
                <a:latin typeface="Kristen ITC" pitchFamily="66" charset="0"/>
              </a:rPr>
              <a:t> </a:t>
            </a:r>
            <a:r>
              <a:rPr lang="fr-FR" sz="2400" dirty="0" err="1" smtClean="0">
                <a:latin typeface="Kristen ITC" pitchFamily="66" charset="0"/>
              </a:rPr>
              <a:t>than</a:t>
            </a:r>
            <a:r>
              <a:rPr lang="fr-FR" sz="2400" dirty="0" smtClean="0">
                <a:latin typeface="Kristen ITC" pitchFamily="66" charset="0"/>
              </a:rPr>
              <a:t> « je »</a:t>
            </a:r>
            <a:endParaRPr lang="fr-FR" sz="24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</TotalTime>
  <Words>47</Words>
  <Application>Microsoft Office PowerPoint</Application>
  <PresentationFormat>On-screen Show (4:3)</PresentationFormat>
  <Paragraphs>10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21</cp:revision>
  <dcterms:created xsi:type="dcterms:W3CDTF">2011-09-14T23:22:57Z</dcterms:created>
  <dcterms:modified xsi:type="dcterms:W3CDTF">2011-10-20T20:05:21Z</dcterms:modified>
</cp:coreProperties>
</file>